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handoutMasterIdLst>
    <p:handoutMasterId r:id="rId7"/>
  </p:handoutMasterIdLst>
  <p:sldIdLst>
    <p:sldId id="256" r:id="rId5"/>
  </p:sldIdLst>
  <p:sldSz cx="21383625" cy="3027521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6" userDrawn="1">
          <p15:clr>
            <a:srgbClr val="A4A3A4"/>
          </p15:clr>
        </p15:guide>
        <p15:guide id="2" pos="673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5" clrIdx="0">
    <p:extLst>
      <p:ext uri="{19B8F6BF-5375-455C-9EA6-DF929625EA0E}">
        <p15:presenceInfo xmlns:p15="http://schemas.microsoft.com/office/powerpoint/2012/main" userId="S-1-5-21-760044472-555644402-1024629200-314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9CDB"/>
    <a:srgbClr val="2D3C4D"/>
    <a:srgbClr val="1E293F"/>
    <a:srgbClr val="95D2E4"/>
    <a:srgbClr val="2D8EC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3EB1E8-CAE1-41F3-807B-82FC9A6F6920}" v="6" dt="2022-10-22T12:19:41.9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26"/>
    <p:restoredTop sz="94661"/>
  </p:normalViewPr>
  <p:slideViewPr>
    <p:cSldViewPr snapToGrid="0">
      <p:cViewPr>
        <p:scale>
          <a:sx n="28" d="100"/>
          <a:sy n="28" d="100"/>
        </p:scale>
        <p:origin x="3072" y="152"/>
      </p:cViewPr>
      <p:guideLst>
        <p:guide orient="horz" pos="9536"/>
        <p:guide pos="67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6672" cy="512747"/>
          </a:xfrm>
          <a:prstGeom prst="rect">
            <a:avLst/>
          </a:prstGeom>
        </p:spPr>
        <p:txBody>
          <a:bodyPr vert="horz" lIns="93694" tIns="46847" rIns="93694" bIns="46847" rtlCol="0"/>
          <a:lstStyle>
            <a:lvl1pPr algn="l">
              <a:defRPr sz="1200"/>
            </a:lvl1pPr>
          </a:lstStyle>
          <a:p>
            <a:endParaRPr lang="fr-CA"/>
          </a:p>
        </p:txBody>
      </p:sp>
      <p:sp>
        <p:nvSpPr>
          <p:cNvPr id="3" name="Espace réservé de la date 2"/>
          <p:cNvSpPr>
            <a:spLocks noGrp="1"/>
          </p:cNvSpPr>
          <p:nvPr>
            <p:ph type="dt" sz="quarter" idx="1"/>
          </p:nvPr>
        </p:nvSpPr>
        <p:spPr>
          <a:xfrm>
            <a:off x="4021089" y="0"/>
            <a:ext cx="3076672" cy="512747"/>
          </a:xfrm>
          <a:prstGeom prst="rect">
            <a:avLst/>
          </a:prstGeom>
        </p:spPr>
        <p:txBody>
          <a:bodyPr vert="horz" lIns="93694" tIns="46847" rIns="93694" bIns="46847" rtlCol="0"/>
          <a:lstStyle>
            <a:lvl1pPr algn="r">
              <a:defRPr sz="1200"/>
            </a:lvl1pPr>
          </a:lstStyle>
          <a:p>
            <a:fld id="{458582A5-A992-44EF-9C91-666D379D1DCB}" type="datetimeFigureOut">
              <a:rPr lang="fr-CA" smtClean="0"/>
              <a:pPr/>
              <a:t>2024-08-28</a:t>
            </a:fld>
            <a:endParaRPr lang="fr-CA"/>
          </a:p>
        </p:txBody>
      </p:sp>
      <p:sp>
        <p:nvSpPr>
          <p:cNvPr id="4" name="Espace réservé du pied de page 3"/>
          <p:cNvSpPr>
            <a:spLocks noGrp="1"/>
          </p:cNvSpPr>
          <p:nvPr>
            <p:ph type="ftr" sz="quarter" idx="2"/>
          </p:nvPr>
        </p:nvSpPr>
        <p:spPr>
          <a:xfrm>
            <a:off x="1" y="9721869"/>
            <a:ext cx="3076672" cy="512745"/>
          </a:xfrm>
          <a:prstGeom prst="rect">
            <a:avLst/>
          </a:prstGeom>
        </p:spPr>
        <p:txBody>
          <a:bodyPr vert="horz" lIns="93694" tIns="46847" rIns="93694" bIns="46847" rtlCol="0" anchor="b"/>
          <a:lstStyle>
            <a:lvl1pPr algn="l">
              <a:defRPr sz="1200"/>
            </a:lvl1pPr>
          </a:lstStyle>
          <a:p>
            <a:endParaRPr lang="fr-CA"/>
          </a:p>
        </p:txBody>
      </p:sp>
      <p:sp>
        <p:nvSpPr>
          <p:cNvPr id="5" name="Espace réservé du numéro de diapositive 4"/>
          <p:cNvSpPr>
            <a:spLocks noGrp="1"/>
          </p:cNvSpPr>
          <p:nvPr>
            <p:ph type="sldNum" sz="quarter" idx="3"/>
          </p:nvPr>
        </p:nvSpPr>
        <p:spPr>
          <a:xfrm>
            <a:off x="4021089" y="9721869"/>
            <a:ext cx="3076672" cy="512745"/>
          </a:xfrm>
          <a:prstGeom prst="rect">
            <a:avLst/>
          </a:prstGeom>
        </p:spPr>
        <p:txBody>
          <a:bodyPr vert="horz" lIns="93694" tIns="46847" rIns="93694" bIns="46847" rtlCol="0" anchor="b"/>
          <a:lstStyle>
            <a:lvl1pPr algn="r">
              <a:defRPr sz="1200"/>
            </a:lvl1pPr>
          </a:lstStyle>
          <a:p>
            <a:fld id="{B56DB82A-F660-4577-973D-644C8AC66C49}" type="slidenum">
              <a:rPr lang="fr-CA" smtClean="0"/>
              <a:pPr/>
              <a:t>‹#›</a:t>
            </a:fld>
            <a:endParaRPr lang="fr-CA"/>
          </a:p>
        </p:txBody>
      </p:sp>
    </p:spTree>
    <p:extLst>
      <p:ext uri="{BB962C8B-B14F-4D97-AF65-F5344CB8AC3E}">
        <p14:creationId xmlns:p14="http://schemas.microsoft.com/office/powerpoint/2010/main" val="8120482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134" cy="511837"/>
          </a:xfrm>
          <a:prstGeom prst="rect">
            <a:avLst/>
          </a:prstGeom>
        </p:spPr>
        <p:txBody>
          <a:bodyPr vert="horz" lIns="31515" tIns="15758" rIns="31515" bIns="15758" rtlCol="0"/>
          <a:lstStyle>
            <a:lvl1pPr algn="l">
              <a:defRPr sz="400"/>
            </a:lvl1pPr>
          </a:lstStyle>
          <a:p>
            <a:endParaRPr lang="fr-CA"/>
          </a:p>
        </p:txBody>
      </p:sp>
      <p:sp>
        <p:nvSpPr>
          <p:cNvPr id="3" name="Espace réservé de la date 2"/>
          <p:cNvSpPr>
            <a:spLocks noGrp="1"/>
          </p:cNvSpPr>
          <p:nvPr>
            <p:ph type="dt" idx="1"/>
          </p:nvPr>
        </p:nvSpPr>
        <p:spPr>
          <a:xfrm>
            <a:off x="4021447" y="0"/>
            <a:ext cx="3076134" cy="511837"/>
          </a:xfrm>
          <a:prstGeom prst="rect">
            <a:avLst/>
          </a:prstGeom>
        </p:spPr>
        <p:txBody>
          <a:bodyPr vert="horz" lIns="31515" tIns="15758" rIns="31515" bIns="15758" rtlCol="0"/>
          <a:lstStyle>
            <a:lvl1pPr algn="r">
              <a:defRPr sz="400"/>
            </a:lvl1pPr>
          </a:lstStyle>
          <a:p>
            <a:fld id="{E6C2C510-8848-5F4D-AF60-43C57ED622F0}" type="datetimeFigureOut">
              <a:rPr lang="fr-FR" smtClean="0"/>
              <a:pPr/>
              <a:t>28/08/2024</a:t>
            </a:fld>
            <a:endParaRPr lang="fr-CA"/>
          </a:p>
        </p:txBody>
      </p:sp>
      <p:sp>
        <p:nvSpPr>
          <p:cNvPr id="4" name="Espace réservé de l'image des diapositives 3"/>
          <p:cNvSpPr>
            <a:spLocks noGrp="1" noRot="1" noChangeAspect="1"/>
          </p:cNvSpPr>
          <p:nvPr>
            <p:ph type="sldImg" idx="2"/>
          </p:nvPr>
        </p:nvSpPr>
        <p:spPr>
          <a:xfrm>
            <a:off x="2195513" y="766763"/>
            <a:ext cx="2708275" cy="3838575"/>
          </a:xfrm>
          <a:prstGeom prst="rect">
            <a:avLst/>
          </a:prstGeom>
          <a:noFill/>
          <a:ln w="12700">
            <a:solidFill>
              <a:prstClr val="black"/>
            </a:solidFill>
          </a:ln>
        </p:spPr>
        <p:txBody>
          <a:bodyPr vert="horz" lIns="31515" tIns="15758" rIns="31515" bIns="15758" rtlCol="0" anchor="ctr"/>
          <a:lstStyle/>
          <a:p>
            <a:endParaRPr lang="fr-CA"/>
          </a:p>
        </p:txBody>
      </p:sp>
      <p:sp>
        <p:nvSpPr>
          <p:cNvPr id="5" name="Espace réservé des commentaires 4"/>
          <p:cNvSpPr>
            <a:spLocks noGrp="1"/>
          </p:cNvSpPr>
          <p:nvPr>
            <p:ph type="body" sz="quarter" idx="3"/>
          </p:nvPr>
        </p:nvSpPr>
        <p:spPr>
          <a:xfrm>
            <a:off x="709702" y="4861654"/>
            <a:ext cx="5679898" cy="4605470"/>
          </a:xfrm>
          <a:prstGeom prst="rect">
            <a:avLst/>
          </a:prstGeom>
        </p:spPr>
        <p:txBody>
          <a:bodyPr vert="horz" lIns="31515" tIns="15758" rIns="31515" bIns="15758"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6" name="Espace réservé du pied de page 5"/>
          <p:cNvSpPr>
            <a:spLocks noGrp="1"/>
          </p:cNvSpPr>
          <p:nvPr>
            <p:ph type="ftr" sz="quarter" idx="4"/>
          </p:nvPr>
        </p:nvSpPr>
        <p:spPr>
          <a:xfrm>
            <a:off x="0" y="9721186"/>
            <a:ext cx="3076134" cy="511837"/>
          </a:xfrm>
          <a:prstGeom prst="rect">
            <a:avLst/>
          </a:prstGeom>
        </p:spPr>
        <p:txBody>
          <a:bodyPr vert="horz" lIns="31515" tIns="15758" rIns="31515" bIns="15758" rtlCol="0" anchor="b"/>
          <a:lstStyle>
            <a:lvl1pPr algn="l">
              <a:defRPr sz="400"/>
            </a:lvl1pPr>
          </a:lstStyle>
          <a:p>
            <a:endParaRPr lang="fr-CA"/>
          </a:p>
        </p:txBody>
      </p:sp>
      <p:sp>
        <p:nvSpPr>
          <p:cNvPr id="7" name="Espace réservé du numéro de diapositive 6"/>
          <p:cNvSpPr>
            <a:spLocks noGrp="1"/>
          </p:cNvSpPr>
          <p:nvPr>
            <p:ph type="sldNum" sz="quarter" idx="5"/>
          </p:nvPr>
        </p:nvSpPr>
        <p:spPr>
          <a:xfrm>
            <a:off x="4021447" y="9721186"/>
            <a:ext cx="3076134" cy="511837"/>
          </a:xfrm>
          <a:prstGeom prst="rect">
            <a:avLst/>
          </a:prstGeom>
        </p:spPr>
        <p:txBody>
          <a:bodyPr vert="horz" lIns="31515" tIns="15758" rIns="31515" bIns="15758" rtlCol="0" anchor="b"/>
          <a:lstStyle>
            <a:lvl1pPr algn="r">
              <a:defRPr sz="400"/>
            </a:lvl1pPr>
          </a:lstStyle>
          <a:p>
            <a:fld id="{237BEEA6-1149-EC45-AF68-44F5EC6AC3B3}" type="slidenum">
              <a:rPr lang="fr-CA" smtClean="0"/>
              <a:pPr/>
              <a:t>‹#›</a:t>
            </a:fld>
            <a:endParaRPr lang="fr-CA"/>
          </a:p>
        </p:txBody>
      </p:sp>
    </p:spTree>
    <p:extLst>
      <p:ext uri="{BB962C8B-B14F-4D97-AF65-F5344CB8AC3E}">
        <p14:creationId xmlns:p14="http://schemas.microsoft.com/office/powerpoint/2010/main" val="2861570591"/>
      </p:ext>
    </p:extLst>
  </p:cSld>
  <p:clrMap bg1="lt1" tx1="dk1" bg2="lt2" tx2="dk2" accent1="accent1" accent2="accent2" accent3="accent3" accent4="accent4" accent5="accent5" accent6="accent6" hlink="hlink" folHlink="folHlink"/>
  <p:notesStyle>
    <a:lvl1pPr marL="0" algn="l" defTabSz="349849" rtl="0" eaLnBrk="1" latinLnBrk="0" hangingPunct="1">
      <a:defRPr sz="918" kern="1200">
        <a:solidFill>
          <a:schemeClr val="tx1"/>
        </a:solidFill>
        <a:latin typeface="+mn-lt"/>
        <a:ea typeface="+mn-ea"/>
        <a:cs typeface="+mn-cs"/>
      </a:defRPr>
    </a:lvl1pPr>
    <a:lvl2pPr marL="349849" algn="l" defTabSz="349849" rtl="0" eaLnBrk="1" latinLnBrk="0" hangingPunct="1">
      <a:defRPr sz="918" kern="1200">
        <a:solidFill>
          <a:schemeClr val="tx1"/>
        </a:solidFill>
        <a:latin typeface="+mn-lt"/>
        <a:ea typeface="+mn-ea"/>
        <a:cs typeface="+mn-cs"/>
      </a:defRPr>
    </a:lvl2pPr>
    <a:lvl3pPr marL="699699" algn="l" defTabSz="349849" rtl="0" eaLnBrk="1" latinLnBrk="0" hangingPunct="1">
      <a:defRPr sz="918" kern="1200">
        <a:solidFill>
          <a:schemeClr val="tx1"/>
        </a:solidFill>
        <a:latin typeface="+mn-lt"/>
        <a:ea typeface="+mn-ea"/>
        <a:cs typeface="+mn-cs"/>
      </a:defRPr>
    </a:lvl3pPr>
    <a:lvl4pPr marL="1049548" algn="l" defTabSz="349849" rtl="0" eaLnBrk="1" latinLnBrk="0" hangingPunct="1">
      <a:defRPr sz="918" kern="1200">
        <a:solidFill>
          <a:schemeClr val="tx1"/>
        </a:solidFill>
        <a:latin typeface="+mn-lt"/>
        <a:ea typeface="+mn-ea"/>
        <a:cs typeface="+mn-cs"/>
      </a:defRPr>
    </a:lvl4pPr>
    <a:lvl5pPr marL="1399398" algn="l" defTabSz="349849" rtl="0" eaLnBrk="1" latinLnBrk="0" hangingPunct="1">
      <a:defRPr sz="918" kern="1200">
        <a:solidFill>
          <a:schemeClr val="tx1"/>
        </a:solidFill>
        <a:latin typeface="+mn-lt"/>
        <a:ea typeface="+mn-ea"/>
        <a:cs typeface="+mn-cs"/>
      </a:defRPr>
    </a:lvl5pPr>
    <a:lvl6pPr marL="1749247" algn="l" defTabSz="349849" rtl="0" eaLnBrk="1" latinLnBrk="0" hangingPunct="1">
      <a:defRPr sz="918" kern="1200">
        <a:solidFill>
          <a:schemeClr val="tx1"/>
        </a:solidFill>
        <a:latin typeface="+mn-lt"/>
        <a:ea typeface="+mn-ea"/>
        <a:cs typeface="+mn-cs"/>
      </a:defRPr>
    </a:lvl6pPr>
    <a:lvl7pPr marL="2099097" algn="l" defTabSz="349849" rtl="0" eaLnBrk="1" latinLnBrk="0" hangingPunct="1">
      <a:defRPr sz="918" kern="1200">
        <a:solidFill>
          <a:schemeClr val="tx1"/>
        </a:solidFill>
        <a:latin typeface="+mn-lt"/>
        <a:ea typeface="+mn-ea"/>
        <a:cs typeface="+mn-cs"/>
      </a:defRPr>
    </a:lvl7pPr>
    <a:lvl8pPr marL="2448946" algn="l" defTabSz="349849" rtl="0" eaLnBrk="1" latinLnBrk="0" hangingPunct="1">
      <a:defRPr sz="918" kern="1200">
        <a:solidFill>
          <a:schemeClr val="tx1"/>
        </a:solidFill>
        <a:latin typeface="+mn-lt"/>
        <a:ea typeface="+mn-ea"/>
        <a:cs typeface="+mn-cs"/>
      </a:defRPr>
    </a:lvl8pPr>
    <a:lvl9pPr marL="2798796" algn="l" defTabSz="349849" rtl="0" eaLnBrk="1" latinLnBrk="0" hangingPunct="1">
      <a:defRPr sz="91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195513" y="766763"/>
            <a:ext cx="2708275" cy="3838575"/>
          </a:xfrm>
        </p:spPr>
      </p:sp>
      <p:sp>
        <p:nvSpPr>
          <p:cNvPr id="3" name="Espace réservé des commentair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10"/>
          </p:nvPr>
        </p:nvSpPr>
        <p:spPr/>
        <p:txBody>
          <a:bodyPr/>
          <a:lstStyle/>
          <a:p>
            <a:fld id="{237BEEA6-1149-EC45-AF68-44F5EC6AC3B3}" type="slidenum">
              <a:rPr lang="fr-CA" smtClean="0"/>
              <a:pPr/>
              <a:t>1</a:t>
            </a:fld>
            <a:endParaRPr lang="fr-CA"/>
          </a:p>
        </p:txBody>
      </p:sp>
    </p:spTree>
    <p:extLst>
      <p:ext uri="{BB962C8B-B14F-4D97-AF65-F5344CB8AC3E}">
        <p14:creationId xmlns:p14="http://schemas.microsoft.com/office/powerpoint/2010/main" val="211611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US"/>
              <a:t>Click to edit Master title style</a:t>
            </a:r>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US"/>
              <a:t>Click to edit Master subtitle style</a:t>
            </a:r>
          </a:p>
        </p:txBody>
      </p:sp>
      <p:sp>
        <p:nvSpPr>
          <p:cNvPr id="4" name="Date Placeholder 3"/>
          <p:cNvSpPr>
            <a:spLocks noGrp="1"/>
          </p:cNvSpPr>
          <p:nvPr>
            <p:ph type="dt" sz="half" idx="10"/>
          </p:nvPr>
        </p:nvSpPr>
        <p:spPr/>
        <p:txBody>
          <a:bodyPr/>
          <a:lstStyle/>
          <a:p>
            <a:fld id="{29C8AF5D-D9A7-43E5-A6DC-26C1D9317365}" type="datetimeFigureOut">
              <a:rPr lang="fr-CA" smtClean="0"/>
              <a:pPr/>
              <a:t>2024-08-28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2840075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C8AF5D-D9A7-43E5-A6DC-26C1D9317365}" type="datetimeFigureOut">
              <a:rPr lang="fr-CA" smtClean="0"/>
              <a:pPr/>
              <a:t>2024-08-28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194287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C8AF5D-D9A7-43E5-A6DC-26C1D9317365}" type="datetimeFigureOut">
              <a:rPr lang="fr-CA" smtClean="0"/>
              <a:pPr/>
              <a:t>2024-08-28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58678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9C8AF5D-D9A7-43E5-A6DC-26C1D9317365}" type="datetimeFigureOut">
              <a:rPr lang="fr-CA" smtClean="0"/>
              <a:pPr/>
              <a:t>2024-08-28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10704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US"/>
              <a:t>Click to edit Master title style</a:t>
            </a:r>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C8AF5D-D9A7-43E5-A6DC-26C1D9317365}" type="datetimeFigureOut">
              <a:rPr lang="fr-CA" smtClean="0"/>
              <a:pPr/>
              <a:t>2024-08-28</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970966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70124"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825460"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9C8AF5D-D9A7-43E5-A6DC-26C1D9317365}" type="datetimeFigureOut">
              <a:rPr lang="fr-CA" smtClean="0"/>
              <a:pPr/>
              <a:t>2024-08-28</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4108238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US"/>
              <a:t>Click to edit Master title style</a:t>
            </a:r>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9C8AF5D-D9A7-43E5-A6DC-26C1D9317365}" type="datetimeFigureOut">
              <a:rPr lang="fr-CA" smtClean="0"/>
              <a:pPr/>
              <a:t>2024-08-28</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215057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C8AF5D-D9A7-43E5-A6DC-26C1D9317365}" type="datetimeFigureOut">
              <a:rPr lang="fr-CA" smtClean="0"/>
              <a:pPr/>
              <a:t>2024-08-28</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17276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C8AF5D-D9A7-43E5-A6DC-26C1D9317365}" type="datetimeFigureOut">
              <a:rPr lang="fr-CA" smtClean="0"/>
              <a:pPr/>
              <a:t>2024-08-28</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3679716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29C8AF5D-D9A7-43E5-A6DC-26C1D9317365}" type="datetimeFigureOut">
              <a:rPr lang="fr-CA" smtClean="0"/>
              <a:pPr/>
              <a:t>2024-08-28</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589765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US"/>
              <a:t>Click icon to add picture</a:t>
            </a:r>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29C8AF5D-D9A7-43E5-A6DC-26C1D9317365}" type="datetimeFigureOut">
              <a:rPr lang="fr-CA" smtClean="0"/>
              <a:pPr/>
              <a:t>2024-08-28</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D00F13C-F4F1-423C-9731-5B07ED7AF8B5}" type="slidenum">
              <a:rPr lang="fr-CA" smtClean="0"/>
              <a:pPr/>
              <a:t>‹#›</a:t>
            </a:fld>
            <a:endParaRPr lang="fr-CA"/>
          </a:p>
        </p:txBody>
      </p:sp>
    </p:spTree>
    <p:extLst>
      <p:ext uri="{BB962C8B-B14F-4D97-AF65-F5344CB8AC3E}">
        <p14:creationId xmlns:p14="http://schemas.microsoft.com/office/powerpoint/2010/main" val="1327925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29C8AF5D-D9A7-43E5-A6DC-26C1D9317365}" type="datetimeFigureOut">
              <a:rPr lang="fr-CA" smtClean="0"/>
              <a:pPr/>
              <a:t>2024-08-28</a:t>
            </a:fld>
            <a:endParaRPr lang="fr-CA"/>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7D00F13C-F4F1-423C-9731-5B07ED7AF8B5}" type="slidenum">
              <a:rPr lang="fr-CA" smtClean="0"/>
              <a:pPr/>
              <a:t>‹#›</a:t>
            </a:fld>
            <a:endParaRPr lang="fr-CA"/>
          </a:p>
        </p:txBody>
      </p:sp>
    </p:spTree>
    <p:extLst>
      <p:ext uri="{BB962C8B-B14F-4D97-AF65-F5344CB8AC3E}">
        <p14:creationId xmlns:p14="http://schemas.microsoft.com/office/powerpoint/2010/main" val="272543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00075" y="42014"/>
            <a:ext cx="14859130" cy="4147905"/>
          </a:xfrm>
          <a:solidFill>
            <a:srgbClr val="049CDB"/>
          </a:solidFill>
          <a:ln>
            <a:solidFill>
              <a:srgbClr val="95D2E4"/>
            </a:solidFill>
          </a:ln>
        </p:spPr>
        <p:txBody>
          <a:bodyPr>
            <a:normAutofit/>
          </a:bodyPr>
          <a:lstStyle/>
          <a:p>
            <a:pPr marL="326287" algn="l">
              <a:spcBef>
                <a:spcPts val="448"/>
              </a:spcBef>
            </a:pPr>
            <a:r>
              <a:rPr lang="en-CA" sz="7175" b="1" dirty="0">
                <a:solidFill>
                  <a:schemeClr val="bg1"/>
                </a:solidFill>
                <a:latin typeface="Times New Roman" pitchFamily="18" charset="0"/>
                <a:cs typeface="Times New Roman" pitchFamily="18" charset="0"/>
              </a:rPr>
              <a:t>Title of paper for IPIC 2025 </a:t>
            </a:r>
            <a:br>
              <a:rPr lang="en-CA" sz="7175" b="1" dirty="0">
                <a:solidFill>
                  <a:schemeClr val="bg1"/>
                </a:solidFill>
                <a:latin typeface="Times New Roman" pitchFamily="18" charset="0"/>
                <a:cs typeface="Times New Roman" pitchFamily="18" charset="0"/>
              </a:rPr>
            </a:br>
            <a:r>
              <a:rPr lang="en-CA" sz="7175" b="1" dirty="0">
                <a:solidFill>
                  <a:schemeClr val="bg1"/>
                </a:solidFill>
                <a:latin typeface="Times New Roman" pitchFamily="18" charset="0"/>
                <a:cs typeface="Times New Roman" pitchFamily="18" charset="0"/>
              </a:rPr>
              <a:t>Conference </a:t>
            </a:r>
            <a:br>
              <a:rPr lang="en-CA" sz="1345" b="1" dirty="0">
                <a:solidFill>
                  <a:schemeClr val="bg1"/>
                </a:solidFill>
                <a:latin typeface="Times New Roman" pitchFamily="18" charset="0"/>
                <a:cs typeface="Times New Roman" pitchFamily="18" charset="0"/>
              </a:rPr>
            </a:br>
            <a:br>
              <a:rPr lang="en-US" sz="7175" b="1" dirty="0">
                <a:solidFill>
                  <a:schemeClr val="bg1"/>
                </a:solidFill>
                <a:latin typeface="Times New Roman" pitchFamily="18" charset="0"/>
                <a:cs typeface="Times New Roman" pitchFamily="18" charset="0"/>
              </a:rPr>
            </a:br>
            <a:endParaRPr lang="en-CA" sz="4709" dirty="0">
              <a:solidFill>
                <a:srgbClr val="1E293F"/>
              </a:solidFill>
              <a:latin typeface="Times New Roman" pitchFamily="18" charset="0"/>
              <a:cs typeface="Times New Roman" pitchFamily="18" charset="0"/>
            </a:endParaRPr>
          </a:p>
        </p:txBody>
      </p:sp>
      <p:sp>
        <p:nvSpPr>
          <p:cNvPr id="3" name="Sous-titre 2"/>
          <p:cNvSpPr>
            <a:spLocks noGrp="1" noChangeAspect="1"/>
          </p:cNvSpPr>
          <p:nvPr>
            <p:ph type="subTitle" idx="1"/>
          </p:nvPr>
        </p:nvSpPr>
        <p:spPr>
          <a:xfrm>
            <a:off x="600076" y="11366870"/>
            <a:ext cx="9488307" cy="830578"/>
          </a:xfrm>
          <a:solidFill>
            <a:srgbClr val="049CDB"/>
          </a:solidFill>
        </p:spPr>
        <p:txBody>
          <a:bodyPr anchor="ctr" anchorCtr="0">
            <a:normAutofit/>
          </a:bodyPr>
          <a:lstStyle/>
          <a:p>
            <a:pPr defTabSz="2421589"/>
            <a:r>
              <a:rPr lang="fr-CA" sz="4933" b="1">
                <a:solidFill>
                  <a:schemeClr val="bg1"/>
                </a:solidFill>
                <a:latin typeface="Times New Roman" pitchFamily="18" charset="0"/>
                <a:cs typeface="Times New Roman" pitchFamily="18" charset="0"/>
              </a:rPr>
              <a:t>HEADING</a:t>
            </a:r>
            <a:r>
              <a:rPr lang="fr-CA" sz="4933" b="1">
                <a:solidFill>
                  <a:schemeClr val="bg1"/>
                </a:solidFill>
                <a:latin typeface="Arial" panose="020B0604020202020204" pitchFamily="34" charset="0"/>
                <a:cs typeface="Arial" panose="020B0604020202020204" pitchFamily="34" charset="0"/>
              </a:rPr>
              <a:t> 2</a:t>
            </a:r>
          </a:p>
        </p:txBody>
      </p:sp>
      <p:sp>
        <p:nvSpPr>
          <p:cNvPr id="16" name="ZoneTexte 15"/>
          <p:cNvSpPr txBox="1">
            <a:spLocks noChangeAspect="1"/>
          </p:cNvSpPr>
          <p:nvPr/>
        </p:nvSpPr>
        <p:spPr>
          <a:xfrm>
            <a:off x="11356632" y="4517049"/>
            <a:ext cx="9482609" cy="850183"/>
          </a:xfrm>
          <a:prstGeom prst="rect">
            <a:avLst/>
          </a:prstGeom>
          <a:solidFill>
            <a:srgbClr val="049CDB"/>
          </a:solidFill>
        </p:spPr>
        <p:txBody>
          <a:bodyPr wrap="square" lIns="90185" tIns="45092" rIns="90185" bIns="45092" rtlCol="0">
            <a:spAutoFit/>
          </a:bodyPr>
          <a:lstStyle/>
          <a:p>
            <a:pPr algn="ctr"/>
            <a:r>
              <a:rPr lang="fr-CA" sz="4933" b="1" dirty="0">
                <a:solidFill>
                  <a:schemeClr val="bg1"/>
                </a:solidFill>
                <a:latin typeface="Times New Roman" pitchFamily="18" charset="0"/>
                <a:cs typeface="Times New Roman" pitchFamily="18" charset="0"/>
              </a:rPr>
              <a:t>HEADING</a:t>
            </a:r>
            <a:r>
              <a:rPr lang="fr-CA" sz="4933" b="1" dirty="0">
                <a:solidFill>
                  <a:schemeClr val="bg1"/>
                </a:solidFill>
                <a:latin typeface="Arial" panose="020B0604020202020204" pitchFamily="34" charset="0"/>
                <a:cs typeface="Arial" panose="020B0604020202020204" pitchFamily="34" charset="0"/>
              </a:rPr>
              <a:t> 4</a:t>
            </a:r>
          </a:p>
        </p:txBody>
      </p:sp>
      <p:sp>
        <p:nvSpPr>
          <p:cNvPr id="8" name="Rectangle 7"/>
          <p:cNvSpPr>
            <a:spLocks noChangeAspect="1"/>
          </p:cNvSpPr>
          <p:nvPr/>
        </p:nvSpPr>
        <p:spPr>
          <a:xfrm>
            <a:off x="11356631" y="13556396"/>
            <a:ext cx="9482609" cy="850183"/>
          </a:xfrm>
          <a:prstGeom prst="rect">
            <a:avLst/>
          </a:prstGeom>
          <a:solidFill>
            <a:srgbClr val="049CDB"/>
          </a:solidFill>
        </p:spPr>
        <p:txBody>
          <a:bodyPr wrap="square" lIns="90185" tIns="45092" rIns="90185" bIns="45092">
            <a:spAutoFit/>
          </a:bodyPr>
          <a:lstStyle/>
          <a:p>
            <a:pPr algn="ctr"/>
            <a:r>
              <a:rPr lang="fr-CA" sz="4933" b="1">
                <a:solidFill>
                  <a:schemeClr val="bg1"/>
                </a:solidFill>
                <a:latin typeface="Times New Roman" pitchFamily="18" charset="0"/>
                <a:cs typeface="Times New Roman" pitchFamily="18" charset="0"/>
              </a:rPr>
              <a:t>HEADING</a:t>
            </a:r>
            <a:r>
              <a:rPr lang="fr-CA" sz="4933" b="1">
                <a:solidFill>
                  <a:schemeClr val="bg1"/>
                </a:solidFill>
                <a:latin typeface="Arial" panose="020B0604020202020204" pitchFamily="34" charset="0"/>
                <a:cs typeface="Arial" panose="020B0604020202020204" pitchFamily="34" charset="0"/>
              </a:rPr>
              <a:t> 5</a:t>
            </a:r>
          </a:p>
        </p:txBody>
      </p:sp>
      <p:sp>
        <p:nvSpPr>
          <p:cNvPr id="17" name="Rectangle 16"/>
          <p:cNvSpPr>
            <a:spLocks noChangeAspect="1"/>
          </p:cNvSpPr>
          <p:nvPr/>
        </p:nvSpPr>
        <p:spPr>
          <a:xfrm>
            <a:off x="600076" y="19056341"/>
            <a:ext cx="9488307" cy="850183"/>
          </a:xfrm>
          <a:prstGeom prst="rect">
            <a:avLst/>
          </a:prstGeom>
          <a:solidFill>
            <a:srgbClr val="049CDB"/>
          </a:solidFill>
        </p:spPr>
        <p:txBody>
          <a:bodyPr wrap="square" lIns="90185" tIns="45092" rIns="90185" bIns="45092">
            <a:spAutoFit/>
          </a:bodyPr>
          <a:lstStyle/>
          <a:p>
            <a:pPr algn="ctr"/>
            <a:r>
              <a:rPr lang="fr-CA" sz="4933" b="1">
                <a:solidFill>
                  <a:schemeClr val="bg1"/>
                </a:solidFill>
                <a:latin typeface="Times New Roman" pitchFamily="18" charset="0"/>
                <a:cs typeface="Times New Roman" pitchFamily="18" charset="0"/>
              </a:rPr>
              <a:t>HEADING</a:t>
            </a:r>
            <a:r>
              <a:rPr lang="fr-CA" sz="4933" b="1">
                <a:solidFill>
                  <a:schemeClr val="bg1"/>
                </a:solidFill>
                <a:latin typeface="Arial" panose="020B0604020202020204" pitchFamily="34" charset="0"/>
                <a:cs typeface="Arial" panose="020B0604020202020204" pitchFamily="34" charset="0"/>
              </a:rPr>
              <a:t> 3</a:t>
            </a:r>
          </a:p>
        </p:txBody>
      </p:sp>
      <p:sp>
        <p:nvSpPr>
          <p:cNvPr id="18" name="Rectangle 17"/>
          <p:cNvSpPr>
            <a:spLocks noChangeAspect="1"/>
          </p:cNvSpPr>
          <p:nvPr/>
        </p:nvSpPr>
        <p:spPr>
          <a:xfrm>
            <a:off x="11356632" y="21992102"/>
            <a:ext cx="9482609" cy="850183"/>
          </a:xfrm>
          <a:prstGeom prst="rect">
            <a:avLst/>
          </a:prstGeom>
          <a:solidFill>
            <a:srgbClr val="049CDB"/>
          </a:solidFill>
        </p:spPr>
        <p:txBody>
          <a:bodyPr wrap="square" lIns="90185" tIns="45092" rIns="90185" bIns="45092">
            <a:spAutoFit/>
          </a:bodyPr>
          <a:lstStyle/>
          <a:p>
            <a:pPr algn="ctr"/>
            <a:r>
              <a:rPr lang="fr-CA" sz="4933" b="1">
                <a:solidFill>
                  <a:schemeClr val="bg1"/>
                </a:solidFill>
                <a:latin typeface="Times New Roman" pitchFamily="18" charset="0"/>
                <a:cs typeface="Times New Roman" pitchFamily="18" charset="0"/>
              </a:rPr>
              <a:t>HEADING</a:t>
            </a:r>
            <a:r>
              <a:rPr lang="fr-CA" sz="4933" b="1">
                <a:solidFill>
                  <a:schemeClr val="bg1"/>
                </a:solidFill>
                <a:latin typeface="Arial" panose="020B0604020202020204" pitchFamily="34" charset="0"/>
                <a:cs typeface="Arial" panose="020B0604020202020204" pitchFamily="34" charset="0"/>
              </a:rPr>
              <a:t> 6</a:t>
            </a:r>
          </a:p>
        </p:txBody>
      </p:sp>
      <p:sp>
        <p:nvSpPr>
          <p:cNvPr id="4" name="Rectangle 3"/>
          <p:cNvSpPr/>
          <p:nvPr/>
        </p:nvSpPr>
        <p:spPr>
          <a:xfrm>
            <a:off x="16097937" y="2811202"/>
            <a:ext cx="4463858" cy="18133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3660">
                <a:solidFill>
                  <a:schemeClr val="tx1"/>
                </a:solidFill>
                <a:latin typeface="Times New Roman" pitchFamily="18" charset="0"/>
                <a:cs typeface="Times New Roman" pitchFamily="18" charset="0"/>
              </a:rPr>
              <a:t>Affiliation logo(s)</a:t>
            </a:r>
          </a:p>
        </p:txBody>
      </p:sp>
      <p:sp>
        <p:nvSpPr>
          <p:cNvPr id="9" name="Rectangle 8"/>
          <p:cNvSpPr/>
          <p:nvPr/>
        </p:nvSpPr>
        <p:spPr>
          <a:xfrm>
            <a:off x="600076" y="5561568"/>
            <a:ext cx="9488307" cy="5449707"/>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3588">
                <a:solidFill>
                  <a:schemeClr val="tx1"/>
                </a:solidFill>
                <a:latin typeface="Times New Roman" pitchFamily="18" charset="0"/>
                <a:cs typeface="Times New Roman" pitchFamily="18" charset="0"/>
              </a:rPr>
              <a:t>Here is an example of a poster which is asked to be used as a template. Please respect the overall dimensions of the Format Din  A1 59,4 cm for the width and 84,1 cm for the height (23,38’’x 30,11’’).</a:t>
            </a:r>
          </a:p>
          <a:p>
            <a:endParaRPr lang="en-CA" sz="3588">
              <a:solidFill>
                <a:schemeClr val="tx1"/>
              </a:solidFill>
              <a:latin typeface="Times New Roman" pitchFamily="18" charset="0"/>
              <a:cs typeface="Times New Roman" pitchFamily="18" charset="0"/>
            </a:endParaRPr>
          </a:p>
          <a:p>
            <a:r>
              <a:rPr lang="en-CA" sz="3588">
                <a:solidFill>
                  <a:schemeClr val="tx1"/>
                </a:solidFill>
                <a:latin typeface="Times New Roman" pitchFamily="18" charset="0"/>
                <a:cs typeface="Times New Roman" pitchFamily="18" charset="0"/>
              </a:rPr>
              <a:t>The core content may be put into two columns as shown here or may be presented in a single column using the width of the poster.</a:t>
            </a:r>
          </a:p>
          <a:p>
            <a:endParaRPr lang="en-CA" sz="2990">
              <a:solidFill>
                <a:schemeClr val="tx1"/>
              </a:solidFill>
              <a:latin typeface="Times New Roman" pitchFamily="18" charset="0"/>
              <a:cs typeface="Times New Roman" pitchFamily="18" charset="0"/>
            </a:endParaRPr>
          </a:p>
        </p:txBody>
      </p:sp>
      <p:sp>
        <p:nvSpPr>
          <p:cNvPr id="20" name="Rectangle 19"/>
          <p:cNvSpPr/>
          <p:nvPr/>
        </p:nvSpPr>
        <p:spPr>
          <a:xfrm>
            <a:off x="600076" y="12342226"/>
            <a:ext cx="9488307" cy="6395244"/>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3588">
                <a:solidFill>
                  <a:schemeClr val="tx1"/>
                </a:solidFill>
                <a:latin typeface="Times New Roman" pitchFamily="18" charset="0"/>
                <a:cs typeface="Times New Roman" pitchFamily="18" charset="0"/>
              </a:rPr>
              <a:t>Each section should have a heading. Use Times New Roman, size 66. The 6 blocks shown here are an example. You may use more or less blocks as needed. Examples of headings are:</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Introduction</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Objectives</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Methodology</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Results</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Implications/Conclusion</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Future Work</a:t>
            </a:r>
          </a:p>
          <a:p>
            <a:pPr marL="640709" indent="-640709">
              <a:buFont typeface="Arial" panose="020B0604020202020204" pitchFamily="34" charset="0"/>
              <a:buChar char="•"/>
            </a:pPr>
            <a:r>
              <a:rPr lang="en-CA" sz="3588">
                <a:solidFill>
                  <a:schemeClr val="tx1"/>
                </a:solidFill>
                <a:latin typeface="Times New Roman" pitchFamily="18" charset="0"/>
                <a:cs typeface="Times New Roman" pitchFamily="18" charset="0"/>
              </a:rPr>
              <a:t>Acknowledgements</a:t>
            </a:r>
          </a:p>
        </p:txBody>
      </p:sp>
      <p:sp>
        <p:nvSpPr>
          <p:cNvPr id="21" name="Rectangle 20"/>
          <p:cNvSpPr/>
          <p:nvPr/>
        </p:nvSpPr>
        <p:spPr>
          <a:xfrm>
            <a:off x="600075" y="20112106"/>
            <a:ext cx="9488308" cy="6798644"/>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3588">
                <a:solidFill>
                  <a:schemeClr val="tx1"/>
                </a:solidFill>
                <a:latin typeface="Times New Roman" pitchFamily="18" charset="0"/>
                <a:cs typeface="Times New Roman" pitchFamily="18" charset="0"/>
              </a:rPr>
              <a:t>Please respect the space provided for title and authors as well as the font (Times New Roman). However, the font size may be reduced for longer titles or numerous authors. </a:t>
            </a:r>
          </a:p>
          <a:p>
            <a:endParaRPr lang="en-CA" sz="1794">
              <a:solidFill>
                <a:schemeClr val="tx1"/>
              </a:solidFill>
              <a:latin typeface="Times New Roman" pitchFamily="18" charset="0"/>
              <a:cs typeface="Times New Roman" pitchFamily="18" charset="0"/>
            </a:endParaRPr>
          </a:p>
          <a:p>
            <a:r>
              <a:rPr lang="en-CA" sz="3588">
                <a:solidFill>
                  <a:schemeClr val="tx1"/>
                </a:solidFill>
                <a:latin typeface="Times New Roman" pitchFamily="18" charset="0"/>
                <a:cs typeface="Times New Roman" pitchFamily="18" charset="0"/>
              </a:rPr>
              <a:t>The core content should be written in Times New Roman, at least size 22. Size 24 is easily readable. Font size may vary as needed.</a:t>
            </a:r>
          </a:p>
          <a:p>
            <a:endParaRPr lang="en-CA" sz="1794">
              <a:solidFill>
                <a:schemeClr val="tx1"/>
              </a:solidFill>
              <a:latin typeface="Times New Roman" pitchFamily="18" charset="0"/>
              <a:cs typeface="Times New Roman" pitchFamily="18" charset="0"/>
            </a:endParaRPr>
          </a:p>
          <a:p>
            <a:r>
              <a:rPr lang="en-CA" sz="3588">
                <a:solidFill>
                  <a:schemeClr val="tx1"/>
                </a:solidFill>
                <a:latin typeface="Times New Roman" pitchFamily="18" charset="0"/>
                <a:cs typeface="Times New Roman" pitchFamily="18" charset="0"/>
              </a:rPr>
              <a:t>Different coloured text is allowed. However, please choose colours which are easy to read. </a:t>
            </a:r>
          </a:p>
        </p:txBody>
      </p:sp>
      <p:sp>
        <p:nvSpPr>
          <p:cNvPr id="22" name="Sous-titre 2"/>
          <p:cNvSpPr txBox="1">
            <a:spLocks noChangeAspect="1"/>
          </p:cNvSpPr>
          <p:nvPr/>
        </p:nvSpPr>
        <p:spPr>
          <a:xfrm>
            <a:off x="600075" y="4557914"/>
            <a:ext cx="9488308" cy="850216"/>
          </a:xfrm>
          <a:prstGeom prst="rect">
            <a:avLst/>
          </a:prstGeom>
          <a:solidFill>
            <a:srgbClr val="049CDB"/>
          </a:solidFill>
        </p:spPr>
        <p:txBody>
          <a:bodyPr vert="horz" lIns="90185" tIns="45092" rIns="90185" bIns="45092" rtlCol="0" anchor="ctr" anchorCtr="0">
            <a:normAutofit/>
          </a:bodyPr>
          <a:lstStyle>
            <a:lvl1pPr marL="0" indent="0" algn="ctr" defTabSz="2650726" rtl="0" eaLnBrk="1" latinLnBrk="0" hangingPunct="1">
              <a:lnSpc>
                <a:spcPct val="90000"/>
              </a:lnSpc>
              <a:spcBef>
                <a:spcPts val="2899"/>
              </a:spcBef>
              <a:buFont typeface="Arial" panose="020B0604020202020204" pitchFamily="34" charset="0"/>
              <a:buNone/>
              <a:defRPr sz="7000" kern="1200">
                <a:solidFill>
                  <a:schemeClr val="tx1"/>
                </a:solidFill>
                <a:latin typeface="+mn-lt"/>
                <a:ea typeface="+mn-ea"/>
                <a:cs typeface="+mn-cs"/>
              </a:defRPr>
            </a:lvl1pPr>
            <a:lvl2pPr marL="1325363" indent="0" algn="ctr" defTabSz="2650726" rtl="0" eaLnBrk="1" latinLnBrk="0" hangingPunct="1">
              <a:lnSpc>
                <a:spcPct val="90000"/>
              </a:lnSpc>
              <a:spcBef>
                <a:spcPts val="1449"/>
              </a:spcBef>
              <a:buFont typeface="Arial" panose="020B0604020202020204" pitchFamily="34" charset="0"/>
              <a:buNone/>
              <a:defRPr sz="5800" kern="1200">
                <a:solidFill>
                  <a:schemeClr val="tx1"/>
                </a:solidFill>
                <a:latin typeface="+mn-lt"/>
                <a:ea typeface="+mn-ea"/>
                <a:cs typeface="+mn-cs"/>
              </a:defRPr>
            </a:lvl2pPr>
            <a:lvl3pPr marL="2650726" indent="0" algn="ctr" defTabSz="2650726" rtl="0" eaLnBrk="1" latinLnBrk="0" hangingPunct="1">
              <a:lnSpc>
                <a:spcPct val="90000"/>
              </a:lnSpc>
              <a:spcBef>
                <a:spcPts val="1449"/>
              </a:spcBef>
              <a:buFont typeface="Arial" panose="020B0604020202020204" pitchFamily="34" charset="0"/>
              <a:buNone/>
              <a:defRPr sz="5200" kern="1200">
                <a:solidFill>
                  <a:schemeClr val="tx1"/>
                </a:solidFill>
                <a:latin typeface="+mn-lt"/>
                <a:ea typeface="+mn-ea"/>
                <a:cs typeface="+mn-cs"/>
              </a:defRPr>
            </a:lvl3pPr>
            <a:lvl4pPr marL="3976089"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4pPr>
            <a:lvl5pPr marL="5301453"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5pPr>
            <a:lvl6pPr marL="6626816"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6pPr>
            <a:lvl7pPr marL="7952180"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7pPr>
            <a:lvl8pPr marL="9277543"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8pPr>
            <a:lvl9pPr marL="10602904" indent="0" algn="ctr" defTabSz="2650726" rtl="0" eaLnBrk="1" latinLnBrk="0" hangingPunct="1">
              <a:lnSpc>
                <a:spcPct val="90000"/>
              </a:lnSpc>
              <a:spcBef>
                <a:spcPts val="1449"/>
              </a:spcBef>
              <a:buFont typeface="Arial" panose="020B0604020202020204" pitchFamily="34" charset="0"/>
              <a:buNone/>
              <a:defRPr sz="4600" kern="1200">
                <a:solidFill>
                  <a:schemeClr val="tx1"/>
                </a:solidFill>
                <a:latin typeface="+mn-lt"/>
                <a:ea typeface="+mn-ea"/>
                <a:cs typeface="+mn-cs"/>
              </a:defRPr>
            </a:lvl9pPr>
          </a:lstStyle>
          <a:p>
            <a:pPr defTabSz="2421589"/>
            <a:r>
              <a:rPr lang="fr-CA" sz="4933" b="1">
                <a:solidFill>
                  <a:schemeClr val="bg1"/>
                </a:solidFill>
                <a:latin typeface="Times New Roman" pitchFamily="18" charset="0"/>
                <a:cs typeface="Times New Roman" pitchFamily="18" charset="0"/>
              </a:rPr>
              <a:t>HEADING 1</a:t>
            </a:r>
          </a:p>
        </p:txBody>
      </p:sp>
      <p:sp>
        <p:nvSpPr>
          <p:cNvPr id="24" name="Rectangle 23"/>
          <p:cNvSpPr/>
          <p:nvPr/>
        </p:nvSpPr>
        <p:spPr>
          <a:xfrm>
            <a:off x="11356631" y="5520701"/>
            <a:ext cx="9482610" cy="7733908"/>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CA" sz="3289">
                <a:solidFill>
                  <a:schemeClr val="tx1"/>
                </a:solidFill>
                <a:latin typeface="Times New Roman" pitchFamily="18" charset="0"/>
                <a:cs typeface="Times New Roman" pitchFamily="18" charset="0"/>
              </a:rPr>
              <a:t>The poster should summarize the entire research topic. However, it should also capture the interest of participants. </a:t>
            </a:r>
          </a:p>
          <a:p>
            <a:endParaRPr lang="en-CA" sz="3289">
              <a:solidFill>
                <a:schemeClr val="tx1"/>
              </a:solidFill>
              <a:latin typeface="Times New Roman" pitchFamily="18" charset="0"/>
              <a:cs typeface="Times New Roman" pitchFamily="18" charset="0"/>
            </a:endParaRPr>
          </a:p>
          <a:p>
            <a:r>
              <a:rPr lang="en-CA" sz="3289">
                <a:solidFill>
                  <a:schemeClr val="tx1"/>
                </a:solidFill>
                <a:latin typeface="Times New Roman" pitchFamily="18" charset="0"/>
                <a:cs typeface="Times New Roman" pitchFamily="18" charset="0"/>
              </a:rPr>
              <a:t>The use of colourful figures and tables efficiently summarizing the paper is strongly encouraged.</a:t>
            </a:r>
          </a:p>
          <a:p>
            <a:r>
              <a:rPr lang="en-CA" sz="3289">
                <a:solidFill>
                  <a:schemeClr val="tx1"/>
                </a:solidFill>
                <a:latin typeface="Times New Roman" pitchFamily="18" charset="0"/>
                <a:cs typeface="Times New Roman" pitchFamily="18" charset="0"/>
              </a:rPr>
              <a:t>Please check if your illustration have </a:t>
            </a:r>
            <a:r>
              <a:rPr lang="en-US" sz="3289">
                <a:solidFill>
                  <a:schemeClr val="tx1"/>
                </a:solidFill>
                <a:latin typeface="Times New Roman" pitchFamily="18" charset="0"/>
                <a:cs typeface="Times New Roman" pitchFamily="18" charset="0"/>
              </a:rPr>
              <a:t>a resolution of at least 300 dpi (dots per inch) at the desired image size.</a:t>
            </a:r>
          </a:p>
          <a:p>
            <a:r>
              <a:rPr lang="en-US" sz="3289">
                <a:solidFill>
                  <a:schemeClr val="tx1"/>
                </a:solidFill>
                <a:latin typeface="Times New Roman" pitchFamily="18" charset="0"/>
                <a:cs typeface="Times New Roman" pitchFamily="18" charset="0"/>
              </a:rPr>
              <a:t>It is important to use vector-based files for graphics containing simple shapes and / or a lot of text (e.g., logos) </a:t>
            </a:r>
          </a:p>
        </p:txBody>
      </p:sp>
      <p:sp>
        <p:nvSpPr>
          <p:cNvPr id="25" name="Rectangle 24"/>
          <p:cNvSpPr/>
          <p:nvPr/>
        </p:nvSpPr>
        <p:spPr>
          <a:xfrm>
            <a:off x="11356632" y="14549588"/>
            <a:ext cx="9482610" cy="7140374"/>
          </a:xfrm>
          <a:prstGeom prst="rect">
            <a:avLst/>
          </a:prstGeom>
          <a:no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3588">
                <a:solidFill>
                  <a:schemeClr val="tx1"/>
                </a:solidFill>
                <a:latin typeface="Times New Roman" pitchFamily="18" charset="0"/>
                <a:cs typeface="Times New Roman" pitchFamily="18" charset="0"/>
              </a:rPr>
              <a:t>A pdf file and a </a:t>
            </a:r>
            <a:r>
              <a:rPr lang="en-CA" sz="3588" err="1">
                <a:solidFill>
                  <a:schemeClr val="tx1"/>
                </a:solidFill>
                <a:latin typeface="Times New Roman" pitchFamily="18" charset="0"/>
                <a:cs typeface="Times New Roman" pitchFamily="18" charset="0"/>
              </a:rPr>
              <a:t>pptx</a:t>
            </a:r>
            <a:r>
              <a:rPr lang="en-CA" sz="3588">
                <a:solidFill>
                  <a:schemeClr val="tx1"/>
                </a:solidFill>
                <a:latin typeface="Times New Roman" pitchFamily="18" charset="0"/>
                <a:cs typeface="Times New Roman" pitchFamily="18" charset="0"/>
              </a:rPr>
              <a:t> file of the poster are to be sent.</a:t>
            </a:r>
          </a:p>
          <a:p>
            <a:r>
              <a:rPr lang="en-CA" sz="3588">
                <a:solidFill>
                  <a:schemeClr val="tx1"/>
                </a:solidFill>
                <a:latin typeface="Times New Roman" pitchFamily="18" charset="0"/>
                <a:cs typeface="Times New Roman" pitchFamily="18" charset="0"/>
              </a:rPr>
              <a:t>Posters will be made available at the authors profile page of the conference and later in ALICE Knowledge Platform. At least one author must ne available in certain times announced by her/him during the assigned time in the event to discuss with other participants.</a:t>
            </a:r>
          </a:p>
          <a:p>
            <a:endParaRPr lang="en-CA" sz="4036">
              <a:solidFill>
                <a:schemeClr val="tx1"/>
              </a:solidFill>
              <a:latin typeface="Times New Roman" pitchFamily="18" charset="0"/>
              <a:cs typeface="Times New Roman" pitchFamily="18" charset="0"/>
            </a:endParaRPr>
          </a:p>
        </p:txBody>
      </p:sp>
      <p:sp>
        <p:nvSpPr>
          <p:cNvPr id="26" name="Rectangle 25"/>
          <p:cNvSpPr/>
          <p:nvPr/>
        </p:nvSpPr>
        <p:spPr>
          <a:xfrm>
            <a:off x="11356630" y="22984944"/>
            <a:ext cx="9482610" cy="3884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588">
                <a:solidFill>
                  <a:schemeClr val="tx1"/>
                </a:solidFill>
                <a:latin typeface="Times New Roman" pitchFamily="18" charset="0"/>
                <a:cs typeface="Times New Roman" pitchFamily="18" charset="0"/>
              </a:rPr>
              <a:t>In order to achieve rapid publication, posters will be printed directly from authors’ version. The authors are therefore fully responsible for the quality of their poster, including illustrations. The abstract of the poster will be printed in the proceedings and there will be a link to the PDF of the poster . </a:t>
            </a:r>
          </a:p>
        </p:txBody>
      </p:sp>
      <p:sp>
        <p:nvSpPr>
          <p:cNvPr id="19" name="Textfeld 18"/>
          <p:cNvSpPr txBox="1"/>
          <p:nvPr/>
        </p:nvSpPr>
        <p:spPr>
          <a:xfrm>
            <a:off x="600075" y="27261524"/>
            <a:ext cx="20183475" cy="655564"/>
          </a:xfrm>
          <a:prstGeom prst="rect">
            <a:avLst/>
          </a:prstGeom>
          <a:noFill/>
          <a:ln w="28575">
            <a:solidFill>
              <a:srgbClr val="1E293F"/>
            </a:solidFill>
          </a:ln>
        </p:spPr>
        <p:txBody>
          <a:bodyPr wrap="square" rtlCol="0">
            <a:spAutoFit/>
          </a:bodyPr>
          <a:lstStyle/>
          <a:p>
            <a:pPr algn="ctr"/>
            <a:r>
              <a:rPr lang="de-DE" sz="3660" b="1"/>
              <a:t>Conference Sponsor-Logo Area</a:t>
            </a:r>
          </a:p>
        </p:txBody>
      </p:sp>
      <p:cxnSp>
        <p:nvCxnSpPr>
          <p:cNvPr id="38" name="Gerade Verbindung 37"/>
          <p:cNvCxnSpPr/>
          <p:nvPr/>
        </p:nvCxnSpPr>
        <p:spPr>
          <a:xfrm>
            <a:off x="600075" y="27266520"/>
            <a:ext cx="20183475" cy="3008693"/>
          </a:xfrm>
          <a:prstGeom prst="line">
            <a:avLst/>
          </a:prstGeom>
          <a:ln w="28575">
            <a:solidFill>
              <a:srgbClr val="1E293F"/>
            </a:solidFill>
          </a:ln>
        </p:spPr>
        <p:style>
          <a:lnRef idx="1">
            <a:schemeClr val="accent1"/>
          </a:lnRef>
          <a:fillRef idx="0">
            <a:schemeClr val="accent1"/>
          </a:fillRef>
          <a:effectRef idx="0">
            <a:schemeClr val="accent1"/>
          </a:effectRef>
          <a:fontRef idx="minor">
            <a:schemeClr val="tx1"/>
          </a:fontRef>
        </p:style>
      </p:cxnSp>
      <p:cxnSp>
        <p:nvCxnSpPr>
          <p:cNvPr id="40" name="Gerade Verbindung 39"/>
          <p:cNvCxnSpPr/>
          <p:nvPr/>
        </p:nvCxnSpPr>
        <p:spPr>
          <a:xfrm flipV="1">
            <a:off x="600075" y="27338464"/>
            <a:ext cx="20183475" cy="2936749"/>
          </a:xfrm>
          <a:prstGeom prst="line">
            <a:avLst/>
          </a:prstGeom>
          <a:ln>
            <a:solidFill>
              <a:srgbClr val="1E293F"/>
            </a:solidFill>
          </a:ln>
        </p:spPr>
        <p:style>
          <a:lnRef idx="1">
            <a:schemeClr val="accent1"/>
          </a:lnRef>
          <a:fillRef idx="0">
            <a:schemeClr val="accent1"/>
          </a:fillRef>
          <a:effectRef idx="0">
            <a:schemeClr val="accent1"/>
          </a:effectRef>
          <a:fontRef idx="minor">
            <a:schemeClr val="tx1"/>
          </a:fontRef>
        </p:style>
      </p:cxnSp>
      <p:sp>
        <p:nvSpPr>
          <p:cNvPr id="23" name="Rechteck 22"/>
          <p:cNvSpPr/>
          <p:nvPr/>
        </p:nvSpPr>
        <p:spPr>
          <a:xfrm>
            <a:off x="821830" y="2596995"/>
            <a:ext cx="14325406" cy="1298577"/>
          </a:xfrm>
          <a:prstGeom prst="rect">
            <a:avLst/>
          </a:prstGeom>
          <a:solidFill>
            <a:srgbClr val="2D3C4D"/>
          </a:solidFill>
          <a:ln>
            <a:solidFill>
              <a:srgbClr val="1E2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CA" sz="4933" dirty="0">
                <a:solidFill>
                  <a:schemeClr val="bg1"/>
                </a:solidFill>
                <a:latin typeface="Times New Roman" pitchFamily="18" charset="0"/>
                <a:cs typeface="Times New Roman" pitchFamily="18" charset="0"/>
              </a:rPr>
              <a:t>Author 1, Author 2 and Author 3</a:t>
            </a:r>
            <a:endParaRPr lang="de-DE" sz="3660" dirty="0">
              <a:solidFill>
                <a:schemeClr val="bg1"/>
              </a:solidFill>
            </a:endParaRPr>
          </a:p>
        </p:txBody>
      </p:sp>
      <p:pic>
        <p:nvPicPr>
          <p:cNvPr id="6" name="Picture 5">
            <a:extLst>
              <a:ext uri="{FF2B5EF4-FFF2-40B4-BE49-F238E27FC236}">
                <a16:creationId xmlns:a16="http://schemas.microsoft.com/office/drawing/2014/main" id="{D90DD387-C4B8-5C0D-8778-7C9C0EB77E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51250" y="-44024"/>
            <a:ext cx="4432300" cy="3213100"/>
          </a:xfrm>
          <a:prstGeom prst="rect">
            <a:avLst/>
          </a:prstGeom>
        </p:spPr>
      </p:pic>
    </p:spTree>
    <p:extLst>
      <p:ext uri="{BB962C8B-B14F-4D97-AF65-F5344CB8AC3E}">
        <p14:creationId xmlns:p14="http://schemas.microsoft.com/office/powerpoint/2010/main" val="3382990166"/>
      </p:ext>
    </p:extLst>
  </p:cSld>
  <p:clrMapOvr>
    <a:masterClrMapping/>
  </p:clrMapOvr>
</p:sld>
</file>

<file path=ppt/theme/theme1.xml><?xml version="1.0" encoding="utf-8"?>
<a:theme xmlns:a="http://schemas.openxmlformats.org/drawingml/2006/main" name="Thème Offic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58bd0bd-e2df-40d9-a5ab-dc0853540460" xsi:nil="true"/>
    <lcf76f155ced4ddcb4097134ff3c332f xmlns="9c5e70ff-a8bb-4b9b-adbf-bb4de5a30f3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646A8B84DCC6A40AF0E2341961F87C2" ma:contentTypeVersion="11" ma:contentTypeDescription="Create a new document." ma:contentTypeScope="" ma:versionID="a6aa9d41e929384813c823fac589bd33">
  <xsd:schema xmlns:xsd="http://www.w3.org/2001/XMLSchema" xmlns:xs="http://www.w3.org/2001/XMLSchema" xmlns:p="http://schemas.microsoft.com/office/2006/metadata/properties" xmlns:ns2="9c5e70ff-a8bb-4b9b-adbf-bb4de5a30f3e" xmlns:ns3="b58bd0bd-e2df-40d9-a5ab-dc0853540460" targetNamespace="http://schemas.microsoft.com/office/2006/metadata/properties" ma:root="true" ma:fieldsID="9498707218da8bc3cdc9c3a01f27c5cf" ns2:_="" ns3:_="">
    <xsd:import namespace="9c5e70ff-a8bb-4b9b-adbf-bb4de5a30f3e"/>
    <xsd:import namespace="b58bd0bd-e2df-40d9-a5ab-dc085354046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5e70ff-a8bb-4b9b-adbf-bb4de5a30f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8f7a10a8-5348-4556-8c42-0de51b482d64"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8bd0bd-e2df-40d9-a5ab-dc085354046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9782873-1b88-4f13-89e0-5cb39b0a94fc}" ma:internalName="TaxCatchAll" ma:showField="CatchAllData" ma:web="b58bd0bd-e2df-40d9-a5ab-dc08535404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6D6CE7-4DD5-40B6-B942-812636D08A8F}">
  <ds:schemaRefs>
    <ds:schemaRef ds:uri="3d22ffb7-6818-4a02-baf9-bc04f84630ab"/>
    <ds:schemaRef ds:uri="43da6f84-2ae5-4947-8dc6-1a1d01fd49dd"/>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9C48CF6-8D49-4A80-B54A-262F6074C776}">
  <ds:schemaRefs>
    <ds:schemaRef ds:uri="http://schemas.microsoft.com/sharepoint/v3/contenttype/forms"/>
  </ds:schemaRefs>
</ds:datastoreItem>
</file>

<file path=customXml/itemProps3.xml><?xml version="1.0" encoding="utf-8"?>
<ds:datastoreItem xmlns:ds="http://schemas.openxmlformats.org/officeDocument/2006/customXml" ds:itemID="{7D7634FF-CC71-4F60-B927-5C5BFE30C320}"/>
</file>

<file path=docProps/app.xml><?xml version="1.0" encoding="utf-8"?>
<Properties xmlns="http://schemas.openxmlformats.org/officeDocument/2006/extended-properties" xmlns:vt="http://schemas.openxmlformats.org/officeDocument/2006/docPropsVTypes">
  <Template>Office Theme</Template>
  <TotalTime>5</TotalTime>
  <Words>444</Words>
  <Application>Microsoft Macintosh PowerPoint</Application>
  <PresentationFormat>Custom</PresentationFormat>
  <Paragraphs>35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Thème Office</vt:lpstr>
      <vt:lpstr>Title of paper for IPIC 2025  Conference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Jon Hummel</dc:creator>
  <cp:lastModifiedBy>ZHAO, Zhiheng [ISE]</cp:lastModifiedBy>
  <cp:revision>2</cp:revision>
  <cp:lastPrinted>2014-02-12T14:58:46Z</cp:lastPrinted>
  <dcterms:created xsi:type="dcterms:W3CDTF">2014-02-07T16:57:14Z</dcterms:created>
  <dcterms:modified xsi:type="dcterms:W3CDTF">2024-08-28T12:03:36Z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0x0101008646A8B84DCC6A40AF0E2341961F87C2</vt:lpwstr>
  </property>
  <property fmtid="{D5CDD505-2E9C-101B-9397-08002B2CF9AE}" pid="3" name="MediaServiceImageTags">
    <vt:lpwstr/>
  </property>
</Properties>
</file>